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9A65536-D7DD-40CF-90C2-E51ACA03505A}" type="datetimeFigureOut">
              <a:rPr lang="en-US"/>
              <a:pPr>
                <a:defRPr/>
              </a:pPr>
              <a:t>9/10/2013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47FBC40-1932-4278-A310-9DA999522E9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8EAE5FD-DCC6-47E9-8B9B-A2907FF4EF29}" type="datetimeFigureOut">
              <a:rPr lang="en-US"/>
              <a:pPr>
                <a:defRPr/>
              </a:pPr>
              <a:t>9/10/2013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B054C8F-8896-4D9A-85BC-EEA583B355B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42B5B1A-FAF0-4988-BDD9-A64A93CC38C2}" type="datetimeFigureOut">
              <a:rPr lang="en-US"/>
              <a:pPr>
                <a:defRPr/>
              </a:pPr>
              <a:t>9/10/2013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89299F1-6D3C-4F4F-B554-6ECA262DEC6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1EB9BFB-C294-45A2-80EC-54BDB01DEAFC}" type="datetimeFigureOut">
              <a:rPr lang="en-US"/>
              <a:pPr>
                <a:defRPr/>
              </a:pPr>
              <a:t>9/10/2013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3D74F8-3CD9-4116-99AB-9E5D4DABE1E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952ECFB-EEE3-475E-B79F-76F0C7855986}" type="datetimeFigureOut">
              <a:rPr lang="en-US"/>
              <a:pPr>
                <a:defRPr/>
              </a:pPr>
              <a:t>9/10/2013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13A2A7B-C655-44B2-8951-FD9470F46F2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1EF0B48-80D9-4602-A064-810EE90A8A29}" type="datetimeFigureOut">
              <a:rPr lang="en-US"/>
              <a:pPr>
                <a:defRPr/>
              </a:pPr>
              <a:t>9/10/2013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54BCC93-F6F9-4C30-BDD5-6D2D91DCDB1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824AC0A-4E95-49D7-83BB-79D1494BFA90}" type="datetimeFigureOut">
              <a:rPr lang="en-US"/>
              <a:pPr>
                <a:defRPr/>
              </a:pPr>
              <a:t>9/10/2013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B5DA7CE-5E3D-4C44-A16B-6D7FEDCC202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8AB2E2F-7633-4034-B889-9FD531B1CBFF}" type="datetimeFigureOut">
              <a:rPr lang="en-US"/>
              <a:pPr>
                <a:defRPr/>
              </a:pPr>
              <a:t>9/10/2013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B898E58-E03C-497E-9081-FF605E49FDC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A9D6134-ABAC-45B5-9F61-DC6DAF0EF77F}" type="datetimeFigureOut">
              <a:rPr lang="en-US"/>
              <a:pPr>
                <a:defRPr/>
              </a:pPr>
              <a:t>9/10/2013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49EBFAE-51E1-4111-982B-E667408FF5A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17A6C4-6BDB-4BD4-A867-71C3C012C536}" type="datetimeFigureOut">
              <a:rPr lang="en-US"/>
              <a:pPr>
                <a:defRPr/>
              </a:pPr>
              <a:t>9/10/2013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46E6DF7-23A1-4E4A-81D4-01E680AE46E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6918F2-E3B4-4FFE-8108-5FFBD6FB9E53}" type="datetimeFigureOut">
              <a:rPr lang="en-US"/>
              <a:pPr>
                <a:defRPr/>
              </a:pPr>
              <a:t>9/10/2013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8E06B73-54BF-470C-A5F2-BFBC7B8D445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B9041C5-84F6-4DFC-B5FF-8FCE54C7C4D3}" type="datetimeFigureOut">
              <a:rPr lang="en-US"/>
              <a:pPr>
                <a:defRPr/>
              </a:pPr>
              <a:t>9/10/2013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517C103-4169-4807-A86B-776FEE7A90C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GB" sz="5400" b="1" smtClean="0"/>
              <a:t>Communication Scenarios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GB" sz="5400" b="1" dirty="0" smtClean="0">
                <a:solidFill>
                  <a:srgbClr val="7030A0"/>
                </a:solidFill>
                <a:latin typeface="+mj-lt"/>
              </a:rPr>
              <a:t>True or False?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buFont typeface="Arial" charset="0"/>
              <a:buNone/>
            </a:pPr>
            <a:r>
              <a:rPr lang="en-GB" sz="4000" smtClean="0"/>
              <a:t>5. Leroy’s older brother lets him use his games console when he’s out.  He said it is safe for Leroy to use it on his own because all his 16-rated games are password protected.</a:t>
            </a:r>
          </a:p>
          <a:p>
            <a:pPr eaLnBrk="1" hangingPunct="1"/>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8313" y="1773238"/>
            <a:ext cx="8229600" cy="1143000"/>
          </a:xfrm>
        </p:spPr>
        <p:txBody>
          <a:bodyPr/>
          <a:lstStyle/>
          <a:p>
            <a:pPr eaLnBrk="1" hangingPunct="1"/>
            <a:r>
              <a:rPr lang="en-GB" sz="11700" b="1" smtClean="0">
                <a:solidFill>
                  <a:srgbClr val="7030A0"/>
                </a:solidFill>
              </a:rPr>
              <a:t>FALSE</a:t>
            </a:r>
          </a:p>
        </p:txBody>
      </p:sp>
      <p:sp>
        <p:nvSpPr>
          <p:cNvPr id="12291" name="Content Placeholder 2"/>
          <p:cNvSpPr>
            <a:spLocks noGrp="1"/>
          </p:cNvSpPr>
          <p:nvPr>
            <p:ph idx="1"/>
          </p:nvPr>
        </p:nvSpPr>
        <p:spPr>
          <a:xfrm>
            <a:off x="457200" y="3789363"/>
            <a:ext cx="8229600" cy="2336800"/>
          </a:xfrm>
        </p:spPr>
        <p:txBody>
          <a:bodyPr/>
          <a:lstStyle/>
          <a:p>
            <a:pPr algn="ctr" eaLnBrk="1" hangingPunct="1">
              <a:buFont typeface="Arial" charset="0"/>
              <a:buNone/>
            </a:pPr>
            <a:r>
              <a:rPr lang="en-GB" sz="4000" smtClean="0"/>
              <a:t>	</a:t>
            </a:r>
            <a:r>
              <a:rPr lang="en-GB" sz="4400" smtClean="0"/>
              <a:t>Parental controls on games consoles are there to protect you.  </a:t>
            </a:r>
          </a:p>
          <a:p>
            <a:pPr eaLnBrk="1" hangingPunct="1"/>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eaLnBrk="1" hangingPunct="1">
              <a:buFont typeface="Arial" charset="0"/>
              <a:buNone/>
            </a:pPr>
            <a:r>
              <a:rPr lang="en-GB" sz="4000" smtClean="0"/>
              <a:t>6.  While Jade is away on summer holiday her boyfriend asks her to send him a picture of her on the beach.  She is uncomfortable with doing this because once you send a picture from your phone, there is no way of getting it back or deleting it.</a:t>
            </a:r>
          </a:p>
          <a:p>
            <a:pPr eaLnBrk="1" hangingPunct="1"/>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68313" y="1989138"/>
            <a:ext cx="8229600" cy="1143000"/>
          </a:xfrm>
        </p:spPr>
        <p:txBody>
          <a:bodyPr/>
          <a:lstStyle/>
          <a:p>
            <a:pPr eaLnBrk="1" hangingPunct="1"/>
            <a:r>
              <a:rPr lang="en-GB" sz="11700" b="1" smtClean="0">
                <a:solidFill>
                  <a:srgbClr val="7030A0"/>
                </a:solidFill>
              </a:rPr>
              <a:t>TRUE</a:t>
            </a:r>
          </a:p>
        </p:txBody>
      </p:sp>
      <p:sp>
        <p:nvSpPr>
          <p:cNvPr id="3" name="Content Placeholder 2"/>
          <p:cNvSpPr>
            <a:spLocks noGrp="1"/>
          </p:cNvSpPr>
          <p:nvPr>
            <p:ph idx="1"/>
          </p:nvPr>
        </p:nvSpPr>
        <p:spPr>
          <a:xfrm>
            <a:off x="457200" y="4149725"/>
            <a:ext cx="8229600" cy="1976438"/>
          </a:xfrm>
        </p:spPr>
        <p:txBody>
          <a:bodyPr rtlCol="0">
            <a:normAutofit fontScale="77500" lnSpcReduction="20000"/>
          </a:bodyPr>
          <a:lstStyle/>
          <a:p>
            <a:pPr algn="ctr" eaLnBrk="1" fontAlgn="auto" hangingPunct="1">
              <a:lnSpc>
                <a:spcPct val="120000"/>
              </a:lnSpc>
              <a:spcAft>
                <a:spcPts val="0"/>
              </a:spcAft>
              <a:buFont typeface="Arial" pitchFamily="34" charset="0"/>
              <a:buNone/>
              <a:defRPr/>
            </a:pPr>
            <a:r>
              <a:rPr lang="en-GB" sz="4400" dirty="0" smtClean="0"/>
              <a:t>	</a:t>
            </a:r>
            <a:r>
              <a:rPr lang="en-GB" sz="5200" dirty="0" smtClean="0"/>
              <a:t>Once a message has been sent, you no longer have control over it.</a:t>
            </a:r>
          </a:p>
          <a:p>
            <a:pPr eaLnBrk="1" fontAlgn="auto" hangingPunct="1">
              <a:spcAft>
                <a:spcPts val="0"/>
              </a:spcAft>
              <a:buFont typeface="Arial" pitchFamily="34" charset="0"/>
              <a:buChar char="•"/>
              <a:defRPr/>
            </a:pP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en-GB" sz="4000" dirty="0" smtClean="0"/>
              <a:t>7. Amy has sent her best friend Denise a really funny picture of a boy at school, which he sent her as a private message.  Denise tells Amy she shouldn’t have shared it with her because it’s wrong to share private messages or pictures, even with your best friend.</a:t>
            </a:r>
          </a:p>
          <a:p>
            <a:pPr eaLnBrk="1" fontAlgn="auto" hangingPunct="1">
              <a:spcAft>
                <a:spcPts val="0"/>
              </a:spcAft>
              <a:buFont typeface="Arial" pitchFamily="34" charset="0"/>
              <a:buChar char="•"/>
              <a:defRPr/>
            </a:pP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313" y="1412875"/>
            <a:ext cx="8229600" cy="1143000"/>
          </a:xfrm>
        </p:spPr>
        <p:txBody>
          <a:bodyPr/>
          <a:lstStyle/>
          <a:p>
            <a:pPr eaLnBrk="1" hangingPunct="1"/>
            <a:r>
              <a:rPr lang="en-GB" sz="11700" b="1" smtClean="0">
                <a:solidFill>
                  <a:srgbClr val="7030A0"/>
                </a:solidFill>
              </a:rPr>
              <a:t>TRUE</a:t>
            </a:r>
          </a:p>
        </p:txBody>
      </p:sp>
      <p:sp>
        <p:nvSpPr>
          <p:cNvPr id="16387" name="Content Placeholder 2"/>
          <p:cNvSpPr>
            <a:spLocks noGrp="1"/>
          </p:cNvSpPr>
          <p:nvPr>
            <p:ph idx="1"/>
          </p:nvPr>
        </p:nvSpPr>
        <p:spPr>
          <a:xfrm>
            <a:off x="457200" y="3500438"/>
            <a:ext cx="8229600" cy="2625725"/>
          </a:xfrm>
        </p:spPr>
        <p:txBody>
          <a:bodyPr/>
          <a:lstStyle/>
          <a:p>
            <a:pPr algn="ctr" eaLnBrk="1" hangingPunct="1">
              <a:buFont typeface="Arial" charset="0"/>
              <a:buNone/>
            </a:pPr>
            <a:r>
              <a:rPr lang="en-GB" smtClean="0"/>
              <a:t>	</a:t>
            </a:r>
            <a:r>
              <a:rPr lang="en-GB" sz="4400" smtClean="0"/>
              <a:t>A private message means just that: private i.e. not for sharing.  Friends should be able to trust one another.</a:t>
            </a:r>
          </a:p>
          <a:p>
            <a:pPr eaLnBrk="1" hangingPunct="1"/>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pPr eaLnBrk="1" hangingPunct="1">
              <a:buFont typeface="Arial" charset="0"/>
              <a:buNone/>
            </a:pPr>
            <a:r>
              <a:rPr lang="en-GB" sz="4000" smtClean="0"/>
              <a:t>8. One of Ali’s Instant Messenger buddies has asked him to meet up with him in the local park.  Ali replies to say he can’t go without an adult’s permission.  Ali should give his mum’s phone number so the buddy can call her and check it’s OK.</a:t>
            </a:r>
          </a:p>
          <a:p>
            <a:pPr eaLnBrk="1" hangingPunct="1"/>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2133600"/>
            <a:ext cx="8229600" cy="1143000"/>
          </a:xfrm>
        </p:spPr>
        <p:txBody>
          <a:bodyPr/>
          <a:lstStyle/>
          <a:p>
            <a:pPr eaLnBrk="1" hangingPunct="1"/>
            <a:r>
              <a:rPr lang="en-GB" sz="11700" b="1" smtClean="0">
                <a:solidFill>
                  <a:srgbClr val="7030A0"/>
                </a:solidFill>
              </a:rPr>
              <a:t>FALSE</a:t>
            </a:r>
          </a:p>
        </p:txBody>
      </p:sp>
      <p:sp>
        <p:nvSpPr>
          <p:cNvPr id="3" name="Content Placeholder 2"/>
          <p:cNvSpPr>
            <a:spLocks noGrp="1"/>
          </p:cNvSpPr>
          <p:nvPr>
            <p:ph idx="1"/>
          </p:nvPr>
        </p:nvSpPr>
        <p:spPr>
          <a:xfrm>
            <a:off x="457200" y="3933825"/>
            <a:ext cx="8229600" cy="2192338"/>
          </a:xfrm>
        </p:spPr>
        <p:txBody>
          <a:bodyPr rtlCol="0">
            <a:normAutofit lnSpcReduction="10000"/>
          </a:bodyPr>
          <a:lstStyle/>
          <a:p>
            <a:pPr algn="ctr" eaLnBrk="1" fontAlgn="auto" hangingPunct="1">
              <a:spcAft>
                <a:spcPts val="0"/>
              </a:spcAft>
              <a:buFont typeface="Arial" pitchFamily="34" charset="0"/>
              <a:buNone/>
              <a:defRPr/>
            </a:pPr>
            <a:r>
              <a:rPr lang="en-GB" dirty="0" smtClean="0"/>
              <a:t> 	</a:t>
            </a:r>
            <a:r>
              <a:rPr lang="en-GB" sz="4800" dirty="0" smtClean="0"/>
              <a:t>Don’t share other people’s private information – it could put them at risk too.</a:t>
            </a:r>
          </a:p>
          <a:p>
            <a:pPr eaLnBrk="1" fontAlgn="auto" hangingPunct="1">
              <a:spcAft>
                <a:spcPts val="0"/>
              </a:spcAft>
              <a:buFont typeface="Arial" pitchFamily="34" charset="0"/>
              <a:buNone/>
              <a:defRPr/>
            </a:pP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p:txBody>
          <a:bodyPr/>
          <a:lstStyle/>
          <a:p>
            <a:pPr eaLnBrk="1" hangingPunct="1">
              <a:buFont typeface="Arial" charset="0"/>
              <a:buNone/>
            </a:pPr>
            <a:r>
              <a:rPr lang="en-GB" sz="4000" smtClean="0"/>
              <a:t>1. On Sam’s twelfth birthday his mum texts him a happy birthday message with a picture of Sam in the bath aged two.  His mum shouldn’t have done this because he isn’t wearing any clothes in the photo and now everyone will be able to see it.</a:t>
            </a:r>
          </a:p>
          <a:p>
            <a:pPr eaLnBrk="1" hangingPunct="1"/>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500"/>
            <a:ext cx="8229600" cy="5554663"/>
          </a:xfrm>
        </p:spPr>
        <p:txBody>
          <a:bodyPr rtlCol="0">
            <a:normAutofit fontScale="92500" lnSpcReduction="20000"/>
          </a:bodyPr>
          <a:lstStyle/>
          <a:p>
            <a:pPr algn="ctr" eaLnBrk="1" fontAlgn="auto" hangingPunct="1">
              <a:spcAft>
                <a:spcPts val="0"/>
              </a:spcAft>
              <a:buFont typeface="Arial" pitchFamily="34" charset="0"/>
              <a:buNone/>
              <a:defRPr/>
            </a:pPr>
            <a:endParaRPr lang="en-GB" sz="7800" dirty="0" smtClean="0"/>
          </a:p>
          <a:p>
            <a:pPr algn="ctr" eaLnBrk="1" fontAlgn="auto" hangingPunct="1">
              <a:spcAft>
                <a:spcPts val="0"/>
              </a:spcAft>
              <a:buFont typeface="Arial" pitchFamily="34" charset="0"/>
              <a:buNone/>
              <a:defRPr/>
            </a:pPr>
            <a:r>
              <a:rPr lang="en-GB" sz="12600" b="1" dirty="0" smtClean="0">
                <a:solidFill>
                  <a:srgbClr val="7030A0"/>
                </a:solidFill>
              </a:rPr>
              <a:t>FALSE</a:t>
            </a:r>
            <a:r>
              <a:rPr lang="en-GB" sz="12600" b="1" dirty="0" smtClean="0"/>
              <a:t>  </a:t>
            </a:r>
          </a:p>
          <a:p>
            <a:pPr algn="ctr" eaLnBrk="1" fontAlgn="auto" hangingPunct="1">
              <a:spcAft>
                <a:spcPts val="0"/>
              </a:spcAft>
              <a:buFont typeface="Arial" pitchFamily="34" charset="0"/>
              <a:buNone/>
              <a:defRPr/>
            </a:pPr>
            <a:r>
              <a:rPr lang="en-GB" sz="12600" dirty="0" smtClean="0"/>
              <a:t>	</a:t>
            </a:r>
            <a:r>
              <a:rPr lang="en-GB" sz="4800" dirty="0" smtClean="0"/>
              <a:t>A private message should be for your eyes only.</a:t>
            </a:r>
          </a:p>
          <a:p>
            <a:pPr algn="ctr" eaLnBrk="1" fontAlgn="auto" hangingPunct="1">
              <a:spcAft>
                <a:spcPts val="0"/>
              </a:spcAft>
              <a:buFont typeface="Arial" pitchFamily="34" charset="0"/>
              <a:buNone/>
              <a:defRPr/>
            </a:pPr>
            <a:endParaRPr lang="en-GB" sz="115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en-GB" sz="4000" dirty="0" smtClean="0"/>
              <a:t>2. Sophie has an online friend who lives in Germany and has sent her some pictures of her house and her pets; she asks Sophie to send her some photos of what her house looks like.  It is OK for Sophie to do this because her online friend lives in a different country.</a:t>
            </a:r>
          </a:p>
          <a:p>
            <a:pPr eaLnBrk="1" fontAlgn="auto" hangingPunct="1">
              <a:spcAft>
                <a:spcPts val="0"/>
              </a:spcAft>
              <a:buFont typeface="Arial" pitchFamily="34" charset="0"/>
              <a:buChar char="•"/>
              <a:defRPr/>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95288" y="1412875"/>
            <a:ext cx="8229600" cy="1143000"/>
          </a:xfrm>
        </p:spPr>
        <p:txBody>
          <a:bodyPr/>
          <a:lstStyle/>
          <a:p>
            <a:pPr eaLnBrk="1" hangingPunct="1"/>
            <a:r>
              <a:rPr lang="en-GB" sz="11700" b="1" smtClean="0">
                <a:solidFill>
                  <a:srgbClr val="7030A0"/>
                </a:solidFill>
              </a:rPr>
              <a:t>FALSE</a:t>
            </a:r>
          </a:p>
        </p:txBody>
      </p:sp>
      <p:sp>
        <p:nvSpPr>
          <p:cNvPr id="3" name="Content Placeholder 2"/>
          <p:cNvSpPr>
            <a:spLocks noGrp="1"/>
          </p:cNvSpPr>
          <p:nvPr>
            <p:ph idx="1"/>
          </p:nvPr>
        </p:nvSpPr>
        <p:spPr>
          <a:xfrm>
            <a:off x="539750" y="3644900"/>
            <a:ext cx="8229600" cy="1944688"/>
          </a:xfrm>
        </p:spPr>
        <p:txBody>
          <a:bodyPr rtlCol="0">
            <a:normAutofit fontScale="92500" lnSpcReduction="20000"/>
          </a:bodyPr>
          <a:lstStyle/>
          <a:p>
            <a:pPr algn="ctr" eaLnBrk="1" fontAlgn="auto" hangingPunct="1">
              <a:lnSpc>
                <a:spcPct val="110000"/>
              </a:lnSpc>
              <a:spcAft>
                <a:spcPts val="0"/>
              </a:spcAft>
              <a:buFont typeface="Arial" pitchFamily="34" charset="0"/>
              <a:buNone/>
              <a:defRPr/>
            </a:pPr>
            <a:r>
              <a:rPr lang="en-GB" dirty="0" smtClean="0"/>
              <a:t>	</a:t>
            </a:r>
            <a:r>
              <a:rPr lang="en-GB" sz="4800" dirty="0" smtClean="0"/>
              <a:t>There is no guarantee that someone you meet online is the person they say they are</a:t>
            </a:r>
          </a:p>
          <a:p>
            <a:pPr eaLnBrk="1" fontAlgn="auto" hangingPunct="1">
              <a:spcAft>
                <a:spcPts val="0"/>
              </a:spcAft>
              <a:buFont typeface="Arial" pitchFamily="34" charset="0"/>
              <a:buNone/>
              <a:defRPr/>
            </a:pP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en-GB" sz="4000" dirty="0" smtClean="0"/>
              <a:t>3. Maria fell out with her best friend a few weeks ago. Recently she’s started getting horrible texts from an unknown number.  She knows that the best thing to do is send a reply telling them to leave her alone and then block the number and tell her parents.</a:t>
            </a:r>
          </a:p>
          <a:p>
            <a:pPr eaLnBrk="1" fontAlgn="auto" hangingPunct="1">
              <a:spcAft>
                <a:spcPts val="0"/>
              </a:spcAft>
              <a:buFont typeface="Arial" pitchFamily="34" charset="0"/>
              <a:buChar char="•"/>
              <a:defRPr/>
            </a:pP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9750" y="1628775"/>
            <a:ext cx="8229600" cy="1143000"/>
          </a:xfrm>
        </p:spPr>
        <p:txBody>
          <a:bodyPr/>
          <a:lstStyle/>
          <a:p>
            <a:pPr eaLnBrk="1" hangingPunct="1"/>
            <a:r>
              <a:rPr lang="en-GB" sz="11700" b="1" smtClean="0">
                <a:solidFill>
                  <a:srgbClr val="7030A0"/>
                </a:solidFill>
              </a:rPr>
              <a:t>TRUE</a:t>
            </a:r>
          </a:p>
        </p:txBody>
      </p:sp>
      <p:sp>
        <p:nvSpPr>
          <p:cNvPr id="8195" name="Content Placeholder 2"/>
          <p:cNvSpPr>
            <a:spLocks noGrp="1"/>
          </p:cNvSpPr>
          <p:nvPr>
            <p:ph idx="1"/>
          </p:nvPr>
        </p:nvSpPr>
        <p:spPr>
          <a:xfrm>
            <a:off x="468313" y="3213100"/>
            <a:ext cx="8229600" cy="3124200"/>
          </a:xfrm>
        </p:spPr>
        <p:txBody>
          <a:bodyPr/>
          <a:lstStyle/>
          <a:p>
            <a:pPr algn="ctr" eaLnBrk="1" hangingPunct="1">
              <a:buFont typeface="Arial" charset="0"/>
              <a:buNone/>
            </a:pPr>
            <a:r>
              <a:rPr lang="en-GB" smtClean="0"/>
              <a:t>	</a:t>
            </a:r>
            <a:r>
              <a:rPr lang="en-GB" sz="4400" smtClean="0"/>
              <a:t>Using the phone to bully someone in this way is called cyberbullying</a:t>
            </a:r>
          </a:p>
          <a:p>
            <a:pPr eaLnBrk="1" hangingPunct="1"/>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pPr eaLnBrk="1" hangingPunct="1">
              <a:buFont typeface="Arial" charset="0"/>
              <a:buNone/>
            </a:pPr>
            <a:r>
              <a:rPr lang="en-GB" sz="4000" smtClean="0"/>
              <a:t>4. Ayman’s friend has told him that this girl at school really fancies him.  Ayman is too shy to speak to her.  His friend says it would be safe for Ayman to send her his mobile number in a private message on Facebook.</a:t>
            </a:r>
          </a:p>
          <a:p>
            <a:pPr eaLnBrk="1" hangingPunct="1"/>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8313" y="1484313"/>
            <a:ext cx="8229600" cy="1143000"/>
          </a:xfrm>
        </p:spPr>
        <p:txBody>
          <a:bodyPr/>
          <a:lstStyle/>
          <a:p>
            <a:pPr eaLnBrk="1" hangingPunct="1"/>
            <a:r>
              <a:rPr lang="en-GB" sz="11700" b="1" smtClean="0">
                <a:solidFill>
                  <a:srgbClr val="7030A0"/>
                </a:solidFill>
              </a:rPr>
              <a:t>TRUE</a:t>
            </a:r>
          </a:p>
        </p:txBody>
      </p:sp>
      <p:sp>
        <p:nvSpPr>
          <p:cNvPr id="10243" name="Content Placeholder 2"/>
          <p:cNvSpPr>
            <a:spLocks noGrp="1"/>
          </p:cNvSpPr>
          <p:nvPr>
            <p:ph idx="1"/>
          </p:nvPr>
        </p:nvSpPr>
        <p:spPr>
          <a:xfrm>
            <a:off x="468313" y="3573463"/>
            <a:ext cx="8229600" cy="2303462"/>
          </a:xfrm>
        </p:spPr>
        <p:txBody>
          <a:bodyPr/>
          <a:lstStyle/>
          <a:p>
            <a:pPr algn="ctr" eaLnBrk="1" hangingPunct="1">
              <a:buFont typeface="Arial" charset="0"/>
              <a:buNone/>
            </a:pPr>
            <a:r>
              <a:rPr lang="en-GB" smtClean="0"/>
              <a:t>	</a:t>
            </a:r>
            <a:r>
              <a:rPr lang="en-GB" sz="4400" smtClean="0"/>
              <a:t>Using the private message facility indicates that the information is not for sharing publicly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416</Words>
  <Application>Microsoft Office PowerPoint</Application>
  <PresentationFormat>On-screen Show (4:3)</PresentationFormat>
  <Paragraphs>27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Communication Scenarios</vt:lpstr>
      <vt:lpstr>Slide 2</vt:lpstr>
      <vt:lpstr>Slide 3</vt:lpstr>
      <vt:lpstr>Slide 4</vt:lpstr>
      <vt:lpstr>FALSE</vt:lpstr>
      <vt:lpstr>Slide 6</vt:lpstr>
      <vt:lpstr>TRUE</vt:lpstr>
      <vt:lpstr>Slide 8</vt:lpstr>
      <vt:lpstr>TRUE</vt:lpstr>
      <vt:lpstr>Slide 10</vt:lpstr>
      <vt:lpstr>FALSE</vt:lpstr>
      <vt:lpstr>Slide 12</vt:lpstr>
      <vt:lpstr>TRUE</vt:lpstr>
      <vt:lpstr>Slide 14</vt:lpstr>
      <vt:lpstr>TRUE</vt:lpstr>
      <vt:lpstr>Slide 16</vt:lpstr>
      <vt:lpstr>FALSE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Scenarios</dc:title>
  <dc:creator>tony</dc:creator>
  <cp:lastModifiedBy>tony</cp:lastModifiedBy>
  <cp:revision>9</cp:revision>
  <dcterms:created xsi:type="dcterms:W3CDTF">2013-09-09T13:36:05Z</dcterms:created>
  <dcterms:modified xsi:type="dcterms:W3CDTF">2013-09-10T12:26:21Z</dcterms:modified>
</cp:coreProperties>
</file>