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34A"/>
    <a:srgbClr val="FF9A38"/>
    <a:srgbClr val="33B5FF"/>
    <a:srgbClr val="15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52" autoAdjust="0"/>
  </p:normalViewPr>
  <p:slideViewPr>
    <p:cSldViewPr snapToGrid="0" snapToObjects="1">
      <p:cViewPr varScale="1">
        <p:scale>
          <a:sx n="41" d="100"/>
          <a:sy n="4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96F78-19E8-EA4F-8F58-1644212C0D0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75822-ACF6-D948-9865-1E97A9AEF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nva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do we mean by texture when we talk about art?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Texture in a painting is the feel of the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artwork.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e.g.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 can be based on the paint, and its application and manipulation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 </a:t>
            </a:r>
            <a:r>
              <a:rPr lang="en-US" sz="1200" b="1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addition of materials such as metal, wood, lace, leather and sand. 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T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exture in painting stimulates two different senses, visual and tactile.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75822-ACF6-D948-9865-1E97A9AEFF0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Describe the texture</a:t>
            </a:r>
          </a:p>
          <a:p>
            <a:r>
              <a:rPr lang="en-US" dirty="0" smtClean="0"/>
              <a:t>Discuss the use of more complex words and deeper thought.</a:t>
            </a:r>
          </a:p>
          <a:p>
            <a:r>
              <a:rPr lang="en-US" dirty="0" smtClean="0"/>
              <a:t>Instead of Smooth, rough, soft, sharp,</a:t>
            </a:r>
            <a:r>
              <a:rPr lang="en-US" baseline="0" dirty="0" smtClean="0"/>
              <a:t> spiky</a:t>
            </a:r>
          </a:p>
          <a:p>
            <a:r>
              <a:rPr lang="en-US" baseline="0" dirty="0" err="1" smtClean="0"/>
              <a:t>Maliable</a:t>
            </a:r>
            <a:r>
              <a:rPr lang="en-US" baseline="0" dirty="0" smtClean="0"/>
              <a:t>, course, crumbly, firm</a:t>
            </a:r>
          </a:p>
          <a:p>
            <a:r>
              <a:rPr lang="en-US" baseline="0" dirty="0" smtClean="0"/>
              <a:t> also be aware of the misconceptions between describing the object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mossy, sandy and describing the texture.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IDEAL ANSWERS: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75822-ACF6-D948-9865-1E97A9AEFF0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 how you can tell what kind of textures there are simply by looking.</a:t>
            </a:r>
          </a:p>
          <a:p>
            <a:r>
              <a:rPr lang="en-US" baseline="0" dirty="0" smtClean="0"/>
              <a:t>What visual clues are there?</a:t>
            </a:r>
          </a:p>
          <a:p>
            <a:r>
              <a:rPr lang="en-US" dirty="0" smtClean="0"/>
              <a:t>Personal experience allows you to understand the experience but what visual clues allow you to understand</a:t>
            </a:r>
            <a:r>
              <a:rPr lang="en-US" baseline="0" dirty="0" smtClean="0"/>
              <a:t> what that experience will be</a:t>
            </a:r>
          </a:p>
          <a:p>
            <a:endParaRPr lang="en-US" dirty="0" smtClean="0"/>
          </a:p>
          <a:p>
            <a:r>
              <a:rPr lang="en-US" dirty="0" smtClean="0"/>
              <a:t>IDEAL ANSWERS: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75822-ACF6-D948-9865-1E97A9AEFF0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 the texture these artists use, how</a:t>
            </a:r>
            <a:r>
              <a:rPr lang="en-US" baseline="0" dirty="0" smtClean="0"/>
              <a:t> have they achieved this? How would it feel?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75822-ACF6-D948-9865-1E97A9AEFF0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would you describe the texture </a:t>
            </a:r>
            <a:r>
              <a:rPr lang="en-US" dirty="0" err="1" smtClean="0"/>
              <a:t>mari</a:t>
            </a:r>
            <a:r>
              <a:rPr lang="en-US" dirty="0" smtClean="0"/>
              <a:t> </a:t>
            </a:r>
            <a:r>
              <a:rPr lang="en-US" dirty="0" err="1" smtClean="0"/>
              <a:t>ruth</a:t>
            </a:r>
            <a:r>
              <a:rPr lang="en-US" dirty="0" smtClean="0"/>
              <a:t> </a:t>
            </a:r>
            <a:r>
              <a:rPr lang="en-US" dirty="0" err="1" smtClean="0"/>
              <a:t>oda</a:t>
            </a:r>
            <a:r>
              <a:rPr lang="en-US" dirty="0" smtClean="0"/>
              <a:t> uses here?</a:t>
            </a:r>
          </a:p>
          <a:p>
            <a:endParaRPr lang="en-US" dirty="0" smtClean="0"/>
          </a:p>
          <a:p>
            <a:r>
              <a:rPr lang="en-US" dirty="0" smtClean="0"/>
              <a:t>Discuss how each would</a:t>
            </a:r>
            <a:r>
              <a:rPr lang="en-US" baseline="0" dirty="0" smtClean="0"/>
              <a:t> feel like to touch/hold. </a:t>
            </a:r>
          </a:p>
          <a:p>
            <a:r>
              <a:rPr lang="en-US" baseline="0" dirty="0" smtClean="0"/>
              <a:t>Although they are all smooth what would be different?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75822-ACF6-D948-9865-1E97A9AEFF0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38C5-B301-9E46-9410-3BB0E4100422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05EE-0906-C240-B3CA-A9B16998EA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zing texture 2009_jpg_1050x700_q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897" y="0"/>
            <a:ext cx="9411707" cy="7061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solidFill>
                  <a:schemeClr val="accent3"/>
                </a:solidFill>
                <a:latin typeface="American Typewriter"/>
                <a:cs typeface="American Typewriter"/>
              </a:rPr>
              <a:t>T</a:t>
            </a:r>
            <a:r>
              <a:rPr lang="en-US" sz="8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merican Typewriter"/>
                <a:cs typeface="American Typewriter"/>
              </a:rPr>
              <a:t>e</a:t>
            </a:r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  <a:latin typeface="American Typewriter"/>
                <a:cs typeface="American Typewriter"/>
              </a:rPr>
              <a:t>x</a:t>
            </a:r>
            <a:r>
              <a:rPr lang="en-US" sz="8000" dirty="0" smtClean="0">
                <a:solidFill>
                  <a:schemeClr val="accent2"/>
                </a:solidFill>
                <a:latin typeface="American Typewriter"/>
                <a:cs typeface="American Typewriter"/>
              </a:rPr>
              <a:t>t</a:t>
            </a:r>
            <a:r>
              <a:rPr lang="en-US" sz="8000" dirty="0" smtClean="0">
                <a:solidFill>
                  <a:schemeClr val="accent1"/>
                </a:solidFill>
                <a:latin typeface="American Typewriter"/>
                <a:cs typeface="American Typewriter"/>
              </a:rPr>
              <a:t>u</a:t>
            </a:r>
            <a:r>
              <a:rPr lang="en-US" sz="8000" dirty="0" smtClean="0">
                <a:solidFill>
                  <a:schemeClr val="accent3"/>
                </a:solidFill>
                <a:latin typeface="American Typewriter"/>
                <a:cs typeface="American Typewriter"/>
              </a:rPr>
              <a:t>r</a:t>
            </a:r>
            <a:r>
              <a:rPr lang="en-US" sz="8000" dirty="0" smtClean="0">
                <a:solidFill>
                  <a:schemeClr val="accent6"/>
                </a:solidFill>
                <a:latin typeface="American Typewriter"/>
                <a:cs typeface="American Typewriter"/>
              </a:rPr>
              <a:t>e</a:t>
            </a:r>
            <a:endParaRPr lang="en-US" sz="8000" dirty="0">
              <a:solidFill>
                <a:schemeClr val="accent6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Art concepts</a:t>
            </a:r>
            <a:endParaRPr lang="en-US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orkshire- Photography (11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718182"/>
            <a:ext cx="5143500" cy="6858000"/>
          </a:xfrm>
          <a:prstGeom prst="rect">
            <a:avLst/>
          </a:prstGeom>
        </p:spPr>
      </p:pic>
      <p:pic>
        <p:nvPicPr>
          <p:cNvPr id="5" name="Picture 4" descr="Black_Melon_See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805" y="0"/>
            <a:ext cx="4572000" cy="4572000"/>
          </a:xfrm>
          <a:prstGeom prst="rect">
            <a:avLst/>
          </a:prstGeom>
        </p:spPr>
      </p:pic>
      <p:pic>
        <p:nvPicPr>
          <p:cNvPr id="7" name="Picture 6" descr="Random- Photography (3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655" y="0"/>
            <a:ext cx="3860345" cy="2895259"/>
          </a:xfrm>
          <a:prstGeom prst="rect">
            <a:avLst/>
          </a:prstGeom>
        </p:spPr>
      </p:pic>
      <p:pic>
        <p:nvPicPr>
          <p:cNvPr id="15" name="Picture 14" descr="Yorkshire- Photography (116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743" y="1718182"/>
            <a:ext cx="2610315" cy="3274742"/>
          </a:xfrm>
          <a:prstGeom prst="rect">
            <a:avLst/>
          </a:prstGeom>
        </p:spPr>
      </p:pic>
      <p:pic>
        <p:nvPicPr>
          <p:cNvPr id="14" name="Picture 13" descr="Yorkshire- Photography (118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7957" y="2268630"/>
            <a:ext cx="2491396" cy="3321861"/>
          </a:xfrm>
          <a:prstGeom prst="rect">
            <a:avLst/>
          </a:prstGeom>
        </p:spPr>
      </p:pic>
      <p:pic>
        <p:nvPicPr>
          <p:cNvPr id="6" name="Picture 5" descr="sseedlingsjan085zq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19314"/>
            <a:ext cx="4316316" cy="3038686"/>
          </a:xfrm>
          <a:prstGeom prst="rect">
            <a:avLst/>
          </a:prstGeom>
        </p:spPr>
      </p:pic>
      <p:pic>
        <p:nvPicPr>
          <p:cNvPr id="10" name="Picture 9" descr="Yorkshire- Photography (46).jpg"/>
          <p:cNvPicPr>
            <a:picLocks noChangeAspect="1"/>
          </p:cNvPicPr>
          <p:nvPr/>
        </p:nvPicPr>
        <p:blipFill>
          <a:blip r:embed="rId9"/>
          <a:srcRect b="11665"/>
          <a:stretch>
            <a:fillRect/>
          </a:stretch>
        </p:blipFill>
        <p:spPr>
          <a:xfrm>
            <a:off x="-708676" y="-143427"/>
            <a:ext cx="4295509" cy="2684268"/>
          </a:xfrm>
          <a:prstGeom prst="rect">
            <a:avLst/>
          </a:prstGeom>
        </p:spPr>
      </p:pic>
      <p:pic>
        <p:nvPicPr>
          <p:cNvPr id="4" name="Content Placeholder 3" descr="bethany_malcolm-conkers.jpg"/>
          <p:cNvPicPr>
            <a:picLocks noGrp="1" noChangeAspect="1"/>
          </p:cNvPicPr>
          <p:nvPr>
            <p:ph idx="1"/>
          </p:nvPr>
        </p:nvPicPr>
        <p:blipFill>
          <a:blip r:embed="rId10"/>
          <a:srcRect l="-73342" r="-73342"/>
          <a:stretch>
            <a:fillRect/>
          </a:stretch>
        </p:blipFill>
        <p:spPr>
          <a:xfrm>
            <a:off x="-1559116" y="2268630"/>
            <a:ext cx="5232078" cy="26212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98984" cy="3015145"/>
          </a:xfrm>
        </p:spPr>
        <p:txBody>
          <a:bodyPr>
            <a:noAutofit/>
          </a:bodyPr>
          <a:lstStyle/>
          <a:p>
            <a:pPr algn="l"/>
            <a:r>
              <a:rPr lang="en-US" sz="4800" b="1" spc="-300" dirty="0" smtClean="0">
                <a:solidFill>
                  <a:schemeClr val="accent3"/>
                </a:solidFill>
                <a:latin typeface="American Typewriter"/>
                <a:cs typeface="American Typewriter"/>
              </a:rPr>
              <a:t>Describe</a:t>
            </a:r>
            <a:r>
              <a:rPr lang="en-US" sz="4800" b="1" spc="-300" dirty="0" smtClean="0">
                <a:solidFill>
                  <a:schemeClr val="accent2"/>
                </a:solidFill>
                <a:latin typeface="American Typewriter"/>
                <a:cs typeface="American Typewriter"/>
              </a:rPr>
              <a:t> </a:t>
            </a:r>
            <a:r>
              <a:rPr lang="en-US" sz="4800" b="1" spc="-300" dirty="0" smtClean="0">
                <a:solidFill>
                  <a:schemeClr val="accent6"/>
                </a:solidFill>
                <a:latin typeface="American Typewriter"/>
                <a:cs typeface="American Typewriter"/>
              </a:rPr>
              <a:t>the texture</a:t>
            </a:r>
            <a:endParaRPr lang="en-US" sz="4800" b="1" spc="-300" dirty="0">
              <a:solidFill>
                <a:schemeClr val="accent6"/>
              </a:solidFill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Yorkshire- Photography (9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585" y="4174279"/>
            <a:ext cx="4238763" cy="3179072"/>
          </a:xfrm>
          <a:prstGeom prst="rect">
            <a:avLst/>
          </a:prstGeom>
        </p:spPr>
      </p:pic>
      <p:pic>
        <p:nvPicPr>
          <p:cNvPr id="6" name="Picture 5" descr="DownloadedFi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965" y="0"/>
            <a:ext cx="3254437" cy="3773056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0384" y="0"/>
            <a:ext cx="3131727" cy="23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2111" y="0"/>
            <a:ext cx="3588009" cy="269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22965" y="3773056"/>
            <a:ext cx="4287332" cy="320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30384" y="2313870"/>
            <a:ext cx="3873945" cy="291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4328" y="2313870"/>
            <a:ext cx="2858177" cy="21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94254" y="4760245"/>
            <a:ext cx="2875619" cy="235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19627" y="4050155"/>
            <a:ext cx="30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3"/>
                </a:solidFill>
                <a:latin typeface="American Typewriter"/>
                <a:cs typeface="American Typewriter"/>
              </a:rPr>
              <a:t>How </a:t>
            </a:r>
            <a:r>
              <a:rPr lang="en-US" sz="4800" b="1" dirty="0" smtClean="0">
                <a:solidFill>
                  <a:schemeClr val="accent2"/>
                </a:solidFill>
                <a:latin typeface="American Typewriter"/>
                <a:cs typeface="American Typewriter"/>
              </a:rPr>
              <a:t>can</a:t>
            </a:r>
            <a:r>
              <a:rPr lang="en-US" sz="4800" b="1" spc="-300" dirty="0" smtClean="0">
                <a:solidFill>
                  <a:schemeClr val="accent2"/>
                </a:solidFill>
                <a:latin typeface="American Typewriter"/>
                <a:cs typeface="American Typewriter"/>
              </a:rPr>
              <a:t> you tell?</a:t>
            </a:r>
            <a:endParaRPr lang="en-US" sz="4800" b="1" spc="-3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1" y="2835818"/>
            <a:ext cx="4488014" cy="384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1" y="165201"/>
            <a:ext cx="3152477" cy="24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8356" y="181412"/>
            <a:ext cx="2804544" cy="353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2331" y="130427"/>
            <a:ext cx="2512923" cy="296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9799" y="3249590"/>
            <a:ext cx="4115456" cy="343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73" y="1599050"/>
            <a:ext cx="8229600" cy="1143000"/>
          </a:xfrm>
        </p:spPr>
        <p:txBody>
          <a:bodyPr/>
          <a:lstStyle/>
          <a:p>
            <a:pPr algn="l"/>
            <a:r>
              <a:rPr lang="en-US" b="1" spc="-3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Van </a:t>
            </a:r>
            <a:r>
              <a:rPr lang="en-US" b="1" spc="-3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Gogh</a:t>
            </a:r>
            <a:endParaRPr lang="en-US" b="1" spc="-3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3250" y="0"/>
            <a:ext cx="4397595" cy="343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458" y="-776096"/>
            <a:ext cx="3646241" cy="486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52567" y="0"/>
            <a:ext cx="3842134" cy="325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52458"/>
            <a:ext cx="4924578" cy="384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39453" y="3252458"/>
            <a:ext cx="5017817" cy="3920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37" y="2331453"/>
            <a:ext cx="8229600" cy="1143000"/>
          </a:xfrm>
        </p:spPr>
        <p:txBody>
          <a:bodyPr/>
          <a:lstStyle/>
          <a:p>
            <a:pPr algn="l"/>
            <a:r>
              <a:rPr lang="en-US" b="1" spc="-300" dirty="0" smtClean="0">
                <a:solidFill>
                  <a:schemeClr val="accent5"/>
                </a:solidFill>
                <a:latin typeface="American Typewriter"/>
                <a:cs typeface="American Typewriter"/>
              </a:rPr>
              <a:t>Mari Ruth </a:t>
            </a:r>
            <a:r>
              <a:rPr lang="en-US" b="1" spc="-300" dirty="0" err="1" smtClean="0">
                <a:solidFill>
                  <a:schemeClr val="bg1"/>
                </a:solidFill>
                <a:latin typeface="American Typewriter"/>
                <a:cs typeface="American Typewriter"/>
              </a:rPr>
              <a:t>Oda</a:t>
            </a:r>
            <a:endParaRPr lang="en-US" b="1" spc="-3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208</Words>
  <Application>Microsoft Office PowerPoint</Application>
  <PresentationFormat>On-screen Show (4:3)</PresentationFormat>
  <Paragraphs>34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American Typewriter</vt:lpstr>
      <vt:lpstr>Arial</vt:lpstr>
      <vt:lpstr>Calibri</vt:lpstr>
      <vt:lpstr>Cooper Black</vt:lpstr>
      <vt:lpstr>Office Theme</vt:lpstr>
      <vt:lpstr>Texture</vt:lpstr>
      <vt:lpstr>Describe the texture</vt:lpstr>
      <vt:lpstr>PowerPoint Presentation</vt:lpstr>
      <vt:lpstr>Van Gogh</vt:lpstr>
      <vt:lpstr>Mari Ruth Oda</vt:lpstr>
    </vt:vector>
  </TitlesOfParts>
  <Company>University of glyndwr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</dc:title>
  <dc:creator>Emily Lowrie</dc:creator>
  <cp:lastModifiedBy>E Goodall</cp:lastModifiedBy>
  <cp:revision>13</cp:revision>
  <dcterms:created xsi:type="dcterms:W3CDTF">2012-06-21T12:19:36Z</dcterms:created>
  <dcterms:modified xsi:type="dcterms:W3CDTF">2020-06-11T12:14:18Z</dcterms:modified>
</cp:coreProperties>
</file>